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3" r:id="rId2"/>
    <p:sldId id="271" r:id="rId3"/>
    <p:sldId id="270" r:id="rId4"/>
    <p:sldId id="260" r:id="rId5"/>
    <p:sldId id="272" r:id="rId6"/>
  </p:sldIdLst>
  <p:sldSz cx="9144000" cy="6858000" type="screen4x3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6" d="100"/>
          <a:sy n="106" d="100"/>
        </p:scale>
        <p:origin x="1686" y="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/>
              <a:t>마스터 부제목 스타일 편집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pPr/>
              <a:t>8/23/2021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/>
              <a:pPr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AB50B97-9536-482E-9713-500759025FF6}" type="datetimeFigureOut">
              <a:rPr lang="ko-KR" altLang="en-US" smtClean="0"/>
              <a:pPr/>
              <a:t>2021-08-23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22907-4CF8-4191-85C6-0DB233C8003D}" type="slidenum">
              <a:rPr lang="ko-KR" altLang="en-US" smtClean="0"/>
              <a:pPr/>
              <a:t>‹#›</a:t>
            </a:fld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직사각형 1"/>
          <p:cNvSpPr/>
          <p:nvPr/>
        </p:nvSpPr>
        <p:spPr>
          <a:xfrm>
            <a:off x="1079612" y="548680"/>
            <a:ext cx="6984776" cy="123726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27000" marR="127000" indent="0" algn="ctr" fontAlgn="base" latinLnBrk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altLang="ko-KR" kern="0" spc="1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2022 </a:t>
            </a:r>
            <a:r>
              <a:rPr lang="ko-KR" altLang="en-US" kern="0" spc="1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고양우수작가공모전 고양아티스트 </a:t>
            </a:r>
            <a:r>
              <a:rPr lang="en-US" altLang="ko-KR" kern="0" spc="10" dirty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365</a:t>
            </a:r>
            <a:r>
              <a:rPr lang="ko-KR" altLang="en-US" sz="2400" kern="0" spc="10" dirty="0">
                <a:solidFill>
                  <a:srgbClr val="000000"/>
                </a:solidFill>
                <a:latin typeface="함초롬바탕" panose="02030604000101010101" pitchFamily="18" charset="-127"/>
                <a:ea typeface="HY헤드라인M" panose="02030600000101010101" pitchFamily="18" charset="-127"/>
              </a:rPr>
              <a:t> </a:t>
            </a:r>
            <a:endParaRPr lang="ko-KR" altLang="en-US" sz="1050" kern="0" dirty="0">
              <a:solidFill>
                <a:srgbClr val="000000"/>
              </a:solidFill>
              <a:latin typeface="함초롬바탕" panose="02030604000101010101" pitchFamily="18" charset="-127"/>
            </a:endParaRPr>
          </a:p>
          <a:p>
            <a:pPr algn="ctr" fontAlgn="base" latinLnBrk="0">
              <a:lnSpc>
                <a:spcPct val="160000"/>
              </a:lnSpc>
            </a:pPr>
            <a:r>
              <a:rPr lang="ko-KR" altLang="en-US" sz="2400" kern="0" spc="10" dirty="0" err="1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포토플리오</a:t>
            </a:r>
            <a:r>
              <a:rPr lang="ko-KR" altLang="en-US" sz="2400" kern="0" spc="10" dirty="0" smtClean="0">
                <a:solidFill>
                  <a:srgbClr val="000000"/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 작성 및 제출자료 안내</a:t>
            </a:r>
            <a:endParaRPr lang="ko-KR" altLang="en-US" sz="1050" kern="0" spc="0" dirty="0">
              <a:solidFill>
                <a:srgbClr val="000000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3" name="직사각형 2"/>
          <p:cNvSpPr/>
          <p:nvPr/>
        </p:nvSpPr>
        <p:spPr>
          <a:xfrm>
            <a:off x="2771800" y="5877272"/>
            <a:ext cx="3885999" cy="4748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fontAlgn="base" latinLnBrk="0">
              <a:lnSpc>
                <a:spcPct val="160000"/>
              </a:lnSpc>
            </a:pPr>
            <a:r>
              <a:rPr lang="ko-KR" altLang="en-US" b="1" kern="0" dirty="0">
                <a:solidFill>
                  <a:schemeClr val="accent2"/>
                </a:solidFill>
                <a:latin typeface="맑은 고딕" panose="020B0503020000020004" pitchFamily="50" charset="-127"/>
              </a:rPr>
              <a:t>본 페이지는 삭제 후 제출 바랍니다</a:t>
            </a:r>
            <a:r>
              <a:rPr lang="en-US" altLang="ko-KR" b="1" kern="0" dirty="0">
                <a:solidFill>
                  <a:schemeClr val="accent2"/>
                </a:solidFill>
                <a:latin typeface="맑은 고딕" panose="020B0503020000020004" pitchFamily="50" charset="-127"/>
              </a:rPr>
              <a:t>.</a:t>
            </a:r>
            <a:endParaRPr lang="ko-KR" altLang="en-US" sz="900" kern="0" spc="0" dirty="0">
              <a:solidFill>
                <a:schemeClr val="accent2"/>
              </a:solidFill>
              <a:effectLst/>
              <a:latin typeface="함초롬바탕" panose="02030604000101010101" pitchFamily="18" charset="-127"/>
            </a:endParaRPr>
          </a:p>
        </p:txBody>
      </p:sp>
      <p:sp>
        <p:nvSpPr>
          <p:cNvPr id="4" name="직사각형 3"/>
          <p:cNvSpPr/>
          <p:nvPr/>
        </p:nvSpPr>
        <p:spPr>
          <a:xfrm>
            <a:off x="683568" y="1988840"/>
            <a:ext cx="7776864" cy="367240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118739" y="2500441"/>
            <a:ext cx="7125669" cy="280076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접수일자는 </a:t>
            </a:r>
            <a:r>
              <a:rPr lang="ko-KR" altLang="en-US" sz="1600" b="1" dirty="0" smtClean="0"/>
              <a:t>최종 제출일 </a:t>
            </a:r>
            <a:r>
              <a:rPr lang="ko-KR" altLang="en-US" sz="1600" dirty="0" smtClean="0"/>
              <a:t>작성해주세요</a:t>
            </a:r>
            <a:r>
              <a:rPr lang="en-US" altLang="ko-KR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작성 후 </a:t>
            </a:r>
            <a:r>
              <a:rPr lang="en-US" altLang="ko-KR" sz="1600" b="1" dirty="0" smtClean="0"/>
              <a:t>PDF </a:t>
            </a:r>
            <a:r>
              <a:rPr lang="ko-KR" altLang="en-US" sz="1600" b="1" dirty="0" smtClean="0"/>
              <a:t>파일로 변환</a:t>
            </a:r>
            <a:r>
              <a:rPr lang="ko-KR" altLang="en-US" sz="1600" dirty="0" smtClean="0"/>
              <a:t>하여 제출해주세요</a:t>
            </a:r>
            <a:r>
              <a:rPr lang="en-US" altLang="ko-KR" sz="1600" dirty="0" smtClean="0"/>
              <a:t>.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첨부파일 제출 시 파일이름은</a:t>
            </a:r>
            <a:endParaRPr lang="en-US" altLang="ko-KR" sz="1600" dirty="0" smtClean="0"/>
          </a:p>
          <a:p>
            <a:r>
              <a:rPr lang="ko-KR" altLang="en-US" sz="1600" b="1" dirty="0" smtClean="0"/>
              <a:t>   </a:t>
            </a:r>
            <a:r>
              <a:rPr lang="ko-KR" altLang="en-US" sz="1600" b="1" u="sng" dirty="0" smtClean="0"/>
              <a:t> </a:t>
            </a:r>
            <a:r>
              <a:rPr lang="en-US" altLang="ko-KR" sz="1600" b="1" u="sng" dirty="0" smtClean="0"/>
              <a:t>‘2022</a:t>
            </a:r>
            <a:r>
              <a:rPr lang="ko-KR" altLang="en-US" sz="1600" b="1" u="sng" dirty="0" smtClean="0"/>
              <a:t>고양아티스트</a:t>
            </a:r>
            <a:r>
              <a:rPr lang="en-US" altLang="ko-KR" sz="1600" b="1" u="sng" dirty="0" smtClean="0"/>
              <a:t>365</a:t>
            </a:r>
            <a:r>
              <a:rPr lang="ko-KR" altLang="en-US" sz="1600" b="1" u="sng" dirty="0" smtClean="0"/>
              <a:t>제출자료</a:t>
            </a:r>
            <a:r>
              <a:rPr lang="en-US" altLang="ko-KR" sz="1600" b="1" u="sng" dirty="0" smtClean="0"/>
              <a:t>_</a:t>
            </a:r>
            <a:r>
              <a:rPr lang="ko-KR" altLang="en-US" sz="1600" b="1" u="sng" dirty="0" err="1" smtClean="0"/>
              <a:t>김고양</a:t>
            </a:r>
            <a:r>
              <a:rPr lang="en-US" altLang="ko-KR" sz="1600" b="1" u="sng" dirty="0" smtClean="0"/>
              <a:t>2’</a:t>
            </a:r>
            <a:r>
              <a:rPr lang="ko-KR" altLang="en-US" sz="1600" dirty="0" smtClean="0"/>
              <a:t>으로 저장 후 제출합니다</a:t>
            </a:r>
            <a:r>
              <a:rPr lang="en-US" altLang="ko-KR" sz="1600" dirty="0" smtClean="0"/>
              <a:t>. </a:t>
            </a:r>
          </a:p>
          <a:p>
            <a:endParaRPr lang="en-US" altLang="ko-KR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600" dirty="0" smtClean="0"/>
              <a:t>작가소개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및 작가노트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작품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약력 작성해주세요 </a:t>
            </a:r>
            <a:r>
              <a:rPr lang="en-US" altLang="ko-KR" sz="1600" dirty="0" smtClean="0"/>
              <a:t>(* </a:t>
            </a:r>
            <a:r>
              <a:rPr lang="ko-KR" altLang="en-US" sz="1600" dirty="0" smtClean="0"/>
              <a:t>매수</a:t>
            </a:r>
            <a:r>
              <a:rPr lang="en-US" altLang="ko-KR" sz="1600" dirty="0" smtClean="0"/>
              <a:t>, </a:t>
            </a:r>
            <a:r>
              <a:rPr lang="ko-KR" altLang="en-US" sz="1600" dirty="0" smtClean="0"/>
              <a:t>분량</a:t>
            </a:r>
            <a:r>
              <a:rPr lang="en-US" altLang="ko-KR" sz="1600" dirty="0"/>
              <a:t> </a:t>
            </a:r>
            <a:r>
              <a:rPr lang="ko-KR" altLang="en-US" sz="1600" dirty="0" smtClean="0"/>
              <a:t>제한 없음</a:t>
            </a:r>
            <a:r>
              <a:rPr lang="en-US" altLang="ko-KR" sz="1600" dirty="0" smtClean="0"/>
              <a:t>)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endParaRPr lang="en-US" altLang="ko-KR" sz="1600" dirty="0" smtClean="0"/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ko-KR" altLang="en-US" sz="1600" b="1" u="sng" dirty="0" smtClean="0">
                <a:solidFill>
                  <a:srgbClr val="0070C0"/>
                </a:solidFill>
              </a:rPr>
              <a:t>파란색 </a:t>
            </a:r>
            <a:r>
              <a:rPr lang="ko-KR" altLang="en-US" sz="1600" b="1" u="sng" dirty="0">
                <a:solidFill>
                  <a:srgbClr val="0070C0"/>
                </a:solidFill>
              </a:rPr>
              <a:t>글씨</a:t>
            </a:r>
            <a:r>
              <a:rPr lang="ko-KR" altLang="en-US" sz="1600" b="1" dirty="0"/>
              <a:t>는 예시이므로 삭제 후 검정 </a:t>
            </a:r>
            <a:r>
              <a:rPr lang="ko-KR" altLang="en-US" sz="1600" dirty="0"/>
              <a:t>글씨로 </a:t>
            </a:r>
            <a:r>
              <a:rPr lang="ko-KR" altLang="en-US" sz="1600" dirty="0" smtClean="0"/>
              <a:t>최종 </a:t>
            </a:r>
            <a:r>
              <a:rPr lang="ko-KR" altLang="en-US" sz="1600" dirty="0"/>
              <a:t>제출해주세요</a:t>
            </a:r>
            <a:r>
              <a:rPr lang="en-US" altLang="ko-KR" sz="1600" dirty="0"/>
              <a:t>.</a:t>
            </a:r>
            <a:endParaRPr lang="ko-KR" altLang="en-US" sz="1600" dirty="0"/>
          </a:p>
          <a:p>
            <a:endParaRPr lang="ko-KR" altLang="en-US" sz="1600" dirty="0"/>
          </a:p>
        </p:txBody>
      </p:sp>
    </p:spTree>
    <p:extLst>
      <p:ext uri="{BB962C8B-B14F-4D97-AF65-F5344CB8AC3E}">
        <p14:creationId xmlns:p14="http://schemas.microsoft.com/office/powerpoint/2010/main" val="35700289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3" name="그룹 12"/>
          <p:cNvGrpSpPr/>
          <p:nvPr/>
        </p:nvGrpSpPr>
        <p:grpSpPr>
          <a:xfrm>
            <a:off x="2123728" y="1772816"/>
            <a:ext cx="4743408" cy="2246769"/>
            <a:chOff x="2123728" y="1515866"/>
            <a:chExt cx="4743408" cy="1859395"/>
          </a:xfrm>
        </p:grpSpPr>
        <p:sp>
          <p:nvSpPr>
            <p:cNvPr id="11" name="직사각형 10"/>
            <p:cNvSpPr/>
            <p:nvPr/>
          </p:nvSpPr>
          <p:spPr>
            <a:xfrm>
              <a:off x="2123728" y="1515866"/>
              <a:ext cx="4743408" cy="1728192"/>
            </a:xfrm>
            <a:prstGeom prst="rect">
              <a:avLst/>
            </a:prstGeom>
            <a:solidFill>
              <a:schemeClr val="tx1">
                <a:alpha val="2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/>
            </a:p>
          </p:txBody>
        </p:sp>
        <p:sp>
          <p:nvSpPr>
            <p:cNvPr id="5" name="TextBox 4"/>
            <p:cNvSpPr txBox="1"/>
            <p:nvPr/>
          </p:nvSpPr>
          <p:spPr>
            <a:xfrm>
              <a:off x="2123728" y="1515866"/>
              <a:ext cx="4714908" cy="185939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>
                <a:lnSpc>
                  <a:spcPct val="150000"/>
                </a:lnSpc>
              </a:pPr>
              <a:r>
                <a:rPr lang="en-US" altLang="ko-KR" sz="2800" b="1" dirty="0" smtClean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2022 </a:t>
              </a:r>
              <a:r>
                <a:rPr lang="ko-KR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고양우수작가공모전</a:t>
              </a:r>
              <a:endParaRPr lang="en-US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pPr algn="ctr">
                <a:lnSpc>
                  <a:spcPct val="150000"/>
                </a:lnSpc>
              </a:pPr>
              <a:r>
                <a:rPr lang="ko-KR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고양아티스트</a:t>
              </a:r>
              <a:r>
                <a:rPr lang="en-US" altLang="ko-KR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365</a:t>
              </a:r>
            </a:p>
            <a:p>
              <a:pPr algn="ctr">
                <a:lnSpc>
                  <a:spcPct val="150000"/>
                </a:lnSpc>
              </a:pPr>
              <a:r>
                <a:rPr lang="ko-KR" altLang="en-US" sz="2800" b="1" dirty="0">
                  <a:solidFill>
                    <a:schemeClr val="tx1">
                      <a:lumMod val="85000"/>
                      <a:lumOff val="15000"/>
                    </a:schemeClr>
                  </a:solidFill>
                  <a:latin typeface="+mj-ea"/>
                  <a:ea typeface="+mj-ea"/>
                </a:rPr>
                <a:t>포트폴리오</a:t>
              </a:r>
              <a:endParaRPr lang="en-US" altLang="ko-KR" sz="28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  <a:p>
              <a:endParaRPr lang="en-US" altLang="ko-KR" sz="14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endParaRPr>
            </a:p>
          </p:txBody>
        </p:sp>
      </p:grpSp>
      <p:graphicFrame>
        <p:nvGraphicFramePr>
          <p:cNvPr id="16" name="표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09340375"/>
              </p:ext>
            </p:extLst>
          </p:nvPr>
        </p:nvGraphicFramePr>
        <p:xfrm>
          <a:off x="2143108" y="3929066"/>
          <a:ext cx="4714908" cy="7143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1270824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3444084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3571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 smtClean="0"/>
                        <a:t>접수일자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700" dirty="0" smtClean="0"/>
                        <a:t>2021.     </a:t>
                      </a:r>
                      <a:r>
                        <a:rPr lang="en-US" altLang="ko-KR" sz="1700" dirty="0"/>
                        <a:t>. </a:t>
                      </a:r>
                      <a:r>
                        <a:rPr lang="en-US" altLang="ko-KR" sz="1700" dirty="0" smtClean="0"/>
                        <a:t>    </a:t>
                      </a:r>
                      <a:r>
                        <a:rPr lang="en-US" altLang="ko-KR" sz="1700" dirty="0"/>
                        <a:t>.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35719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700" dirty="0"/>
                        <a:t>성      </a:t>
                      </a:r>
                      <a:r>
                        <a:rPr lang="ko-KR" altLang="en-US" sz="1700" dirty="0" smtClean="0"/>
                        <a:t>명</a:t>
                      </a:r>
                      <a:endParaRPr lang="ko-KR" altLang="en-US" sz="1700" dirty="0"/>
                    </a:p>
                  </a:txBody>
                  <a:tcPr marL="88074" marR="88074" marT="44037" marB="44037"/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700" dirty="0"/>
                    </a:p>
                  </a:txBody>
                  <a:tcPr marL="88074" marR="88074" marT="44037" marB="44037"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/>
        </p:nvSpPr>
        <p:spPr>
          <a:xfrm>
            <a:off x="179512" y="260649"/>
            <a:ext cx="4392488" cy="1152127"/>
          </a:xfrm>
          <a:prstGeom prst="rect">
            <a:avLst/>
          </a:prstGeom>
          <a:solidFill>
            <a:schemeClr val="tx1"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  <p:sp>
        <p:nvSpPr>
          <p:cNvPr id="5" name="TextBox 4"/>
          <p:cNvSpPr txBox="1"/>
          <p:nvPr/>
        </p:nvSpPr>
        <p:spPr>
          <a:xfrm>
            <a:off x="179512" y="260648"/>
            <a:ext cx="435771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ko-KR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2022 </a:t>
            </a:r>
            <a:r>
              <a:rPr lang="ko-KR" altLang="en-US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고양아티스트</a:t>
            </a:r>
            <a:r>
              <a:rPr lang="en-US" altLang="ko-KR" sz="2000" b="1" dirty="0">
                <a:solidFill>
                  <a:schemeClr val="tx1">
                    <a:lumMod val="85000"/>
                    <a:lumOff val="15000"/>
                  </a:schemeClr>
                </a:solidFill>
                <a:latin typeface="+mj-ea"/>
                <a:ea typeface="+mj-ea"/>
              </a:rPr>
              <a:t>365</a:t>
            </a:r>
          </a:p>
          <a:p>
            <a:r>
              <a:rPr lang="ko-KR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김 고 양</a:t>
            </a:r>
            <a:endParaRPr lang="en-US" altLang="ko-KR" sz="2800" b="1" dirty="0" smtClean="0">
              <a:solidFill>
                <a:srgbClr val="0070C0"/>
              </a:solidFill>
              <a:latin typeface="+mj-ea"/>
              <a:ea typeface="+mj-ea"/>
            </a:endParaRPr>
          </a:p>
          <a:p>
            <a:r>
              <a:rPr lang="en-US" altLang="ko-KR" sz="1600" b="1" dirty="0" smtClean="0">
                <a:solidFill>
                  <a:srgbClr val="0070C0"/>
                </a:solidFill>
                <a:latin typeface="+mj-ea"/>
                <a:ea typeface="+mj-ea"/>
              </a:rPr>
              <a:t>KIM GOYANG</a:t>
            </a:r>
            <a:endParaRPr lang="ko-KR" altLang="en-US" sz="16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323528" y="1772816"/>
            <a:ext cx="8064896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ko-KR" altLang="en-US" sz="1400" dirty="0" smtClean="0">
                <a:solidFill>
                  <a:srgbClr val="0070C0"/>
                </a:solidFill>
              </a:rPr>
              <a:t>작가소개</a:t>
            </a:r>
            <a:r>
              <a:rPr lang="en-US" altLang="ko-KR" sz="1400" dirty="0" smtClean="0">
                <a:solidFill>
                  <a:srgbClr val="0070C0"/>
                </a:solidFill>
              </a:rPr>
              <a:t>, </a:t>
            </a:r>
            <a:r>
              <a:rPr lang="ko-KR" altLang="en-US" sz="1400" dirty="0" smtClean="0">
                <a:solidFill>
                  <a:srgbClr val="0070C0"/>
                </a:solidFill>
              </a:rPr>
              <a:t>작가노트</a:t>
            </a:r>
            <a:r>
              <a:rPr lang="en-US" altLang="ko-KR" sz="1400" dirty="0" smtClean="0">
                <a:solidFill>
                  <a:srgbClr val="0070C0"/>
                </a:solidFill>
              </a:rPr>
              <a:t>, </a:t>
            </a:r>
            <a:r>
              <a:rPr lang="ko-KR" altLang="en-US" sz="1400" dirty="0" smtClean="0">
                <a:solidFill>
                  <a:srgbClr val="0070C0"/>
                </a:solidFill>
              </a:rPr>
              <a:t>작품</a:t>
            </a:r>
            <a:r>
              <a:rPr lang="ko-KR" altLang="en-US" sz="1400" dirty="0">
                <a:solidFill>
                  <a:srgbClr val="0070C0"/>
                </a:solidFill>
              </a:rPr>
              <a:t>과</a:t>
            </a:r>
            <a:r>
              <a:rPr lang="ko-KR" altLang="en-US" sz="1400" dirty="0" smtClean="0">
                <a:solidFill>
                  <a:srgbClr val="0070C0"/>
                </a:solidFill>
              </a:rPr>
              <a:t> 관련하여 자유롭게 작성해주세요</a:t>
            </a:r>
            <a:endParaRPr lang="en-US" altLang="ko-KR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9512" y="1484784"/>
            <a:ext cx="8712968" cy="5184576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object 3"/>
          <p:cNvSpPr txBox="1"/>
          <p:nvPr/>
        </p:nvSpPr>
        <p:spPr>
          <a:xfrm>
            <a:off x="3786182" y="3143248"/>
            <a:ext cx="1571636" cy="289823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algn="ctr">
              <a:lnSpc>
                <a:spcPct val="100000"/>
              </a:lnSpc>
              <a:spcBef>
                <a:spcPts val="100"/>
              </a:spcBef>
            </a:pPr>
            <a:r>
              <a:rPr lang="ko-KR" altLang="en-US" b="1" dirty="0">
                <a:solidFill>
                  <a:srgbClr val="0070C0"/>
                </a:solidFill>
                <a:latin typeface="+mn-ea"/>
                <a:cs typeface="Noto Sans CJK JP Regular"/>
              </a:rPr>
              <a:t>작품 이미지 </a:t>
            </a:r>
            <a:endParaRPr b="1" dirty="0">
              <a:solidFill>
                <a:srgbClr val="0070C0"/>
              </a:solidFill>
              <a:latin typeface="+mn-ea"/>
              <a:cs typeface="Noto Sans CJK JP Regular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2232" y="6550223"/>
            <a:ext cx="9144000" cy="307777"/>
          </a:xfrm>
          <a:prstGeom prst="rect">
            <a:avLst/>
          </a:prstGeom>
          <a:noFill/>
          <a:ln>
            <a:solidFill>
              <a:schemeClr val="bg1">
                <a:lumMod val="95000"/>
              </a:schemeClr>
            </a:solidFill>
          </a:ln>
        </p:spPr>
        <p:txBody>
          <a:bodyPr wrap="square" rtlCol="0" anchor="ctr">
            <a:spAutoFit/>
          </a:bodyPr>
          <a:lstStyle/>
          <a:p>
            <a:pPr algn="ctr"/>
            <a:r>
              <a:rPr lang="ko-KR" altLang="en-US" sz="1400" dirty="0" err="1" smtClean="0">
                <a:solidFill>
                  <a:srgbClr val="0070C0"/>
                </a:solidFill>
              </a:rPr>
              <a:t>작가명</a:t>
            </a:r>
            <a:r>
              <a:rPr lang="en-US" altLang="ko-KR" sz="1400" dirty="0">
                <a:solidFill>
                  <a:srgbClr val="0070C0"/>
                </a:solidFill>
              </a:rPr>
              <a:t>_</a:t>
            </a:r>
            <a:r>
              <a:rPr lang="ko-KR" altLang="en-US" sz="1400" dirty="0" err="1">
                <a:solidFill>
                  <a:srgbClr val="0070C0"/>
                </a:solidFill>
              </a:rPr>
              <a:t>작품명</a:t>
            </a:r>
            <a:r>
              <a:rPr lang="en-US" altLang="ko-KR" sz="1400" dirty="0">
                <a:solidFill>
                  <a:srgbClr val="0070C0"/>
                </a:solidFill>
              </a:rPr>
              <a:t>_</a:t>
            </a:r>
            <a:r>
              <a:rPr lang="ko-KR" altLang="en-US" sz="1400" dirty="0">
                <a:solidFill>
                  <a:srgbClr val="0070C0"/>
                </a:solidFill>
              </a:rPr>
              <a:t>기법 및 재료</a:t>
            </a:r>
            <a:r>
              <a:rPr lang="en-US" altLang="ko-KR" sz="1400" dirty="0" smtClean="0">
                <a:solidFill>
                  <a:srgbClr val="0070C0"/>
                </a:solidFill>
              </a:rPr>
              <a:t>_</a:t>
            </a:r>
            <a:r>
              <a:rPr lang="ko-KR" altLang="en-US" sz="1400" dirty="0" smtClean="0">
                <a:solidFill>
                  <a:srgbClr val="0070C0"/>
                </a:solidFill>
              </a:rPr>
              <a:t>세로</a:t>
            </a:r>
            <a:r>
              <a:rPr lang="en-US" altLang="ko-KR" sz="1400" dirty="0" smtClean="0">
                <a:solidFill>
                  <a:srgbClr val="0070C0"/>
                </a:solidFill>
              </a:rPr>
              <a:t>×</a:t>
            </a:r>
            <a:r>
              <a:rPr lang="ko-KR" altLang="en-US" sz="1400" dirty="0" smtClean="0">
                <a:solidFill>
                  <a:srgbClr val="0070C0"/>
                </a:solidFill>
              </a:rPr>
              <a:t>가로</a:t>
            </a:r>
            <a:r>
              <a:rPr lang="en-US" altLang="ko-KR" sz="1400" dirty="0" smtClean="0">
                <a:solidFill>
                  <a:srgbClr val="0070C0"/>
                </a:solidFill>
              </a:rPr>
              <a:t>(</a:t>
            </a:r>
            <a:r>
              <a:rPr lang="ko-KR" altLang="en-US" sz="1400" dirty="0">
                <a:solidFill>
                  <a:srgbClr val="0070C0"/>
                </a:solidFill>
              </a:rPr>
              <a:t>평면</a:t>
            </a:r>
            <a:r>
              <a:rPr lang="en-US" altLang="ko-KR" sz="1400" dirty="0">
                <a:solidFill>
                  <a:srgbClr val="0070C0"/>
                </a:solidFill>
              </a:rPr>
              <a:t>)/</a:t>
            </a:r>
            <a:r>
              <a:rPr lang="ko-KR" altLang="en-US" sz="1400" dirty="0">
                <a:solidFill>
                  <a:srgbClr val="0070C0"/>
                </a:solidFill>
              </a:rPr>
              <a:t>높이</a:t>
            </a:r>
            <a:r>
              <a:rPr lang="en-US" altLang="ko-KR" sz="1400" dirty="0">
                <a:solidFill>
                  <a:srgbClr val="0070C0"/>
                </a:solidFill>
              </a:rPr>
              <a:t>×</a:t>
            </a:r>
            <a:r>
              <a:rPr lang="ko-KR" altLang="en-US" sz="1400" dirty="0">
                <a:solidFill>
                  <a:srgbClr val="0070C0"/>
                </a:solidFill>
              </a:rPr>
              <a:t>너비</a:t>
            </a:r>
            <a:r>
              <a:rPr lang="en-US" altLang="ko-KR" sz="1400" dirty="0">
                <a:solidFill>
                  <a:srgbClr val="0070C0"/>
                </a:solidFill>
              </a:rPr>
              <a:t>×</a:t>
            </a:r>
            <a:r>
              <a:rPr lang="ko-KR" altLang="en-US" sz="1400" dirty="0">
                <a:solidFill>
                  <a:srgbClr val="0070C0"/>
                </a:solidFill>
              </a:rPr>
              <a:t>깊이</a:t>
            </a:r>
            <a:r>
              <a:rPr lang="en-US" altLang="ko-KR" sz="1400" dirty="0">
                <a:solidFill>
                  <a:srgbClr val="0070C0"/>
                </a:solidFill>
              </a:rPr>
              <a:t>(</a:t>
            </a:r>
            <a:r>
              <a:rPr lang="ko-KR" altLang="en-US" sz="1400" dirty="0">
                <a:solidFill>
                  <a:srgbClr val="0070C0"/>
                </a:solidFill>
              </a:rPr>
              <a:t>입체</a:t>
            </a:r>
            <a:r>
              <a:rPr lang="en-US" altLang="ko-KR" sz="1400" dirty="0">
                <a:solidFill>
                  <a:srgbClr val="0070C0"/>
                </a:solidFill>
              </a:rPr>
              <a:t>)_</a:t>
            </a:r>
            <a:r>
              <a:rPr lang="ko-KR" altLang="en-US" sz="1400" dirty="0" err="1">
                <a:solidFill>
                  <a:srgbClr val="0070C0"/>
                </a:solidFill>
              </a:rPr>
              <a:t>제작년도</a:t>
            </a:r>
            <a:r>
              <a:rPr lang="en-US" altLang="ko-KR" sz="1400" dirty="0">
                <a:solidFill>
                  <a:srgbClr val="0070C0"/>
                </a:solidFill>
              </a:rPr>
              <a:t> </a:t>
            </a:r>
            <a:endParaRPr lang="ko-KR" altLang="en-US" sz="1400" dirty="0">
              <a:solidFill>
                <a:srgbClr val="0070C0"/>
              </a:solidFill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79512" y="260648"/>
            <a:ext cx="435771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sz="2800" b="1" dirty="0" smtClean="0">
                <a:solidFill>
                  <a:srgbClr val="0070C0"/>
                </a:solidFill>
                <a:latin typeface="+mj-ea"/>
                <a:ea typeface="+mj-ea"/>
              </a:rPr>
              <a:t>김 고 양</a:t>
            </a:r>
            <a:endParaRPr lang="ko-KR" altLang="en-US" sz="2800" b="1" dirty="0">
              <a:solidFill>
                <a:srgbClr val="0070C0"/>
              </a:solidFill>
              <a:latin typeface="+mj-ea"/>
              <a:ea typeface="+mj-ea"/>
            </a:endParaRPr>
          </a:p>
        </p:txBody>
      </p:sp>
      <p:sp>
        <p:nvSpPr>
          <p:cNvPr id="12" name="직사각형 11"/>
          <p:cNvSpPr/>
          <p:nvPr/>
        </p:nvSpPr>
        <p:spPr>
          <a:xfrm>
            <a:off x="251520" y="980728"/>
            <a:ext cx="8352928" cy="510909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400" b="1" dirty="0" smtClean="0">
                <a:solidFill>
                  <a:srgbClr val="0070C0"/>
                </a:solidFill>
              </a:rPr>
              <a:t>EDUCATION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2011 </a:t>
            </a:r>
            <a:r>
              <a:rPr lang="ko-KR" altLang="en-US" sz="1400" dirty="0" smtClean="0">
                <a:solidFill>
                  <a:srgbClr val="0070C0"/>
                </a:solidFill>
              </a:rPr>
              <a:t>고양대학교 회화과 석사졸업</a:t>
            </a:r>
            <a:r>
              <a:rPr lang="en-US" altLang="ko-KR" sz="1400" dirty="0" smtClean="0">
                <a:solidFill>
                  <a:srgbClr val="0070C0"/>
                </a:solidFill>
              </a:rPr>
              <a:t> 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2008 </a:t>
            </a:r>
            <a:r>
              <a:rPr lang="ko-KR" altLang="en-US" sz="1400" dirty="0" smtClean="0">
                <a:solidFill>
                  <a:srgbClr val="0070C0"/>
                </a:solidFill>
              </a:rPr>
              <a:t>고양대학교 회화과 졸업</a:t>
            </a:r>
            <a:endParaRPr lang="en-US" altLang="ko-KR" sz="1400" dirty="0" smtClean="0">
              <a:solidFill>
                <a:srgbClr val="0070C0"/>
              </a:solidFill>
            </a:endParaRPr>
          </a:p>
          <a:p>
            <a:endParaRPr lang="en-US" altLang="ko-KR" sz="1400" b="1" dirty="0" smtClean="0">
              <a:solidFill>
                <a:srgbClr val="0070C0"/>
              </a:solidFill>
            </a:endParaRPr>
          </a:p>
          <a:p>
            <a:endParaRPr lang="en-US" altLang="ko-KR" sz="1400" b="1" dirty="0">
              <a:solidFill>
                <a:srgbClr val="0070C0"/>
              </a:solidFill>
            </a:endParaRPr>
          </a:p>
          <a:p>
            <a:r>
              <a:rPr lang="en-US" altLang="ko-KR" sz="1400" b="1" dirty="0" smtClean="0">
                <a:solidFill>
                  <a:srgbClr val="0070C0"/>
                </a:solidFill>
              </a:rPr>
              <a:t>SOLO EXHIBITIONS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2020 </a:t>
            </a:r>
            <a:r>
              <a:rPr lang="ko-KR" altLang="en-US" sz="1400" dirty="0" smtClean="0">
                <a:solidFill>
                  <a:srgbClr val="0070C0"/>
                </a:solidFill>
              </a:rPr>
              <a:t>고양아티스트 </a:t>
            </a:r>
            <a:r>
              <a:rPr lang="en-US" altLang="ko-KR" sz="1400" dirty="0" smtClean="0">
                <a:solidFill>
                  <a:srgbClr val="0070C0"/>
                </a:solidFill>
              </a:rPr>
              <a:t>365 </a:t>
            </a:r>
            <a:r>
              <a:rPr lang="ko-KR" altLang="en-US" sz="1400" dirty="0" err="1" smtClean="0">
                <a:solidFill>
                  <a:srgbClr val="0070C0"/>
                </a:solidFill>
              </a:rPr>
              <a:t>김고양</a:t>
            </a:r>
            <a:r>
              <a:rPr lang="en-US" altLang="ko-KR" sz="1400" dirty="0" smtClean="0">
                <a:solidFill>
                  <a:srgbClr val="0070C0"/>
                </a:solidFill>
              </a:rPr>
              <a:t>, </a:t>
            </a:r>
            <a:r>
              <a:rPr lang="ko-KR" altLang="en-US" sz="1400" dirty="0" smtClean="0">
                <a:solidFill>
                  <a:srgbClr val="0070C0"/>
                </a:solidFill>
              </a:rPr>
              <a:t>갤러리누리</a:t>
            </a:r>
            <a:r>
              <a:rPr lang="en-US" altLang="ko-KR" sz="1400" dirty="0" smtClean="0">
                <a:solidFill>
                  <a:srgbClr val="0070C0"/>
                </a:solidFill>
              </a:rPr>
              <a:t>, </a:t>
            </a:r>
            <a:r>
              <a:rPr lang="ko-KR" altLang="en-US" sz="1400" dirty="0" smtClean="0">
                <a:solidFill>
                  <a:srgbClr val="0070C0"/>
                </a:solidFill>
              </a:rPr>
              <a:t>고양</a:t>
            </a:r>
            <a:endParaRPr lang="en-US" altLang="ko-KR" sz="1400" dirty="0" smtClean="0">
              <a:solidFill>
                <a:srgbClr val="0070C0"/>
              </a:solidFill>
            </a:endParaRP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2017 </a:t>
            </a:r>
          </a:p>
          <a:p>
            <a:endParaRPr lang="en-US" altLang="ko-KR" sz="1400" b="1" dirty="0" smtClean="0">
              <a:solidFill>
                <a:srgbClr val="0070C0"/>
              </a:solidFill>
            </a:endParaRPr>
          </a:p>
          <a:p>
            <a:endParaRPr lang="en-US" altLang="ko-KR" sz="1400" b="1" dirty="0">
              <a:solidFill>
                <a:srgbClr val="0070C0"/>
              </a:solidFill>
            </a:endParaRPr>
          </a:p>
          <a:p>
            <a:r>
              <a:rPr lang="en-US" altLang="ko-KR" sz="1400" b="1" dirty="0" smtClean="0">
                <a:solidFill>
                  <a:srgbClr val="0070C0"/>
                </a:solidFill>
              </a:rPr>
              <a:t>GROUP EXHIBITONS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2020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2016</a:t>
            </a:r>
          </a:p>
          <a:p>
            <a:endParaRPr lang="en-US" altLang="ko-KR" sz="1400" b="1" dirty="0">
              <a:solidFill>
                <a:srgbClr val="0070C0"/>
              </a:solidFill>
            </a:endParaRPr>
          </a:p>
          <a:p>
            <a:endParaRPr lang="en-US" altLang="ko-KR" sz="1400" b="1" dirty="0" smtClean="0">
              <a:solidFill>
                <a:srgbClr val="0070C0"/>
              </a:solidFill>
            </a:endParaRPr>
          </a:p>
          <a:p>
            <a:r>
              <a:rPr lang="en-US" altLang="ko-KR" sz="1400" b="1" dirty="0" smtClean="0">
                <a:solidFill>
                  <a:srgbClr val="0070C0"/>
                </a:solidFill>
              </a:rPr>
              <a:t>PRIZES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2020</a:t>
            </a:r>
          </a:p>
          <a:p>
            <a:endParaRPr lang="en-US" altLang="ko-KR" sz="1400" b="1" dirty="0" smtClean="0">
              <a:solidFill>
                <a:srgbClr val="0070C0"/>
              </a:solidFill>
            </a:endParaRPr>
          </a:p>
          <a:p>
            <a:endParaRPr lang="en-US" altLang="ko-KR" sz="1400" b="1" dirty="0">
              <a:solidFill>
                <a:srgbClr val="0070C0"/>
              </a:solidFill>
            </a:endParaRPr>
          </a:p>
          <a:p>
            <a:r>
              <a:rPr lang="en-US" altLang="ko-KR" sz="1400" b="1" dirty="0" smtClean="0">
                <a:solidFill>
                  <a:srgbClr val="0070C0"/>
                </a:solidFill>
              </a:rPr>
              <a:t>RESIDENCIES</a:t>
            </a:r>
          </a:p>
          <a:p>
            <a:r>
              <a:rPr lang="en-US" altLang="ko-KR" sz="1400" dirty="0" smtClean="0">
                <a:solidFill>
                  <a:srgbClr val="0070C0"/>
                </a:solidFill>
              </a:rPr>
              <a:t>2020</a:t>
            </a:r>
          </a:p>
          <a:p>
            <a:endParaRPr lang="en-US" altLang="ko-KR" sz="1400" dirty="0">
              <a:solidFill>
                <a:srgbClr val="0070C0"/>
              </a:solidFill>
            </a:endParaRPr>
          </a:p>
          <a:p>
            <a:endParaRPr lang="ko-KR" altLang="en-US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179512" y="908720"/>
            <a:ext cx="8712968" cy="5760640"/>
          </a:xfrm>
          <a:prstGeom prst="rect">
            <a:avLst/>
          </a:prstGeom>
          <a:noFill/>
          <a:ln w="12700">
            <a:solidFill>
              <a:schemeClr val="bg1">
                <a:lumMod val="8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1547364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291</TotalTime>
  <Words>157</Words>
  <Application>Microsoft Office PowerPoint</Application>
  <PresentationFormat>화면 슬라이드 쇼(4:3)</PresentationFormat>
  <Paragraphs>47</Paragraphs>
  <Slides>5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6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5</vt:i4>
      </vt:variant>
    </vt:vector>
  </HeadingPairs>
  <TitlesOfParts>
    <vt:vector size="12" baseType="lpstr">
      <vt:lpstr>HY헤드라인M</vt:lpstr>
      <vt:lpstr>Noto Sans CJK JP Regular</vt:lpstr>
      <vt:lpstr>맑은 고딕</vt:lpstr>
      <vt:lpstr>함초롬바탕</vt:lpstr>
      <vt:lpstr>Arial</vt:lpstr>
      <vt:lpstr>Wingdings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  <vt:lpstr>PowerPoint 프레젠테이션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슬라이드 1</dc:title>
  <dc:creator>User</dc:creator>
  <cp:lastModifiedBy>User</cp:lastModifiedBy>
  <cp:revision>31</cp:revision>
  <cp:lastPrinted>2021-08-23T00:21:34Z</cp:lastPrinted>
  <dcterms:created xsi:type="dcterms:W3CDTF">2018-01-05T04:37:10Z</dcterms:created>
  <dcterms:modified xsi:type="dcterms:W3CDTF">2021-08-23T00:22:18Z</dcterms:modified>
</cp:coreProperties>
</file>